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AACD7EB-E14F-4AB7-9F92-8A964D1C3DF7}" type="datetimeFigureOut">
              <a:rPr lang="ru-RU" smtClean="0"/>
              <a:pPr/>
              <a:t>09.08.2012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B01E838-4735-4599-94B8-15E9E2EA63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CD7EB-E14F-4AB7-9F92-8A964D1C3DF7}" type="datetimeFigureOut">
              <a:rPr lang="ru-RU" smtClean="0"/>
              <a:pPr/>
              <a:t>09.08.2012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1E838-4735-4599-94B8-15E9E2EA63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CD7EB-E14F-4AB7-9F92-8A964D1C3DF7}" type="datetimeFigureOut">
              <a:rPr lang="ru-RU" smtClean="0"/>
              <a:pPr/>
              <a:t>09.08.2012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1E838-4735-4599-94B8-15E9E2EA63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AACD7EB-E14F-4AB7-9F92-8A964D1C3DF7}" type="datetimeFigureOut">
              <a:rPr lang="ru-RU" smtClean="0"/>
              <a:pPr/>
              <a:t>09.08.2012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B01E838-4735-4599-94B8-15E9E2EA63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AACD7EB-E14F-4AB7-9F92-8A964D1C3DF7}" type="datetimeFigureOut">
              <a:rPr lang="ru-RU" smtClean="0"/>
              <a:pPr/>
              <a:t>09.08.2012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B01E838-4735-4599-94B8-15E9E2EA63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CD7EB-E14F-4AB7-9F92-8A964D1C3DF7}" type="datetimeFigureOut">
              <a:rPr lang="ru-RU" smtClean="0"/>
              <a:pPr/>
              <a:t>09.08.2012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1E838-4735-4599-94B8-15E9E2EA63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CD7EB-E14F-4AB7-9F92-8A964D1C3DF7}" type="datetimeFigureOut">
              <a:rPr lang="ru-RU" smtClean="0"/>
              <a:pPr/>
              <a:t>09.08.2012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1E838-4735-4599-94B8-15E9E2EA63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AACD7EB-E14F-4AB7-9F92-8A964D1C3DF7}" type="datetimeFigureOut">
              <a:rPr lang="ru-RU" smtClean="0"/>
              <a:pPr/>
              <a:t>09.08.2012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B01E838-4735-4599-94B8-15E9E2EA63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CD7EB-E14F-4AB7-9F92-8A964D1C3DF7}" type="datetimeFigureOut">
              <a:rPr lang="ru-RU" smtClean="0"/>
              <a:pPr/>
              <a:t>09.08.2012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1E838-4735-4599-94B8-15E9E2EA63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AACD7EB-E14F-4AB7-9F92-8A964D1C3DF7}" type="datetimeFigureOut">
              <a:rPr lang="ru-RU" smtClean="0"/>
              <a:pPr/>
              <a:t>09.08.2012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B01E838-4735-4599-94B8-15E9E2EA63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AACD7EB-E14F-4AB7-9F92-8A964D1C3DF7}" type="datetimeFigureOut">
              <a:rPr lang="ru-RU" smtClean="0"/>
              <a:pPr/>
              <a:t>09.08.2012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B01E838-4735-4599-94B8-15E9E2EA63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AACD7EB-E14F-4AB7-9F92-8A964D1C3DF7}" type="datetimeFigureOut">
              <a:rPr lang="ru-RU" smtClean="0"/>
              <a:pPr/>
              <a:t>09.08.2012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B01E838-4735-4599-94B8-15E9E2EA63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roditeli_i_det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28" y="3786190"/>
            <a:ext cx="4143672" cy="276072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0166" y="0"/>
            <a:ext cx="6172200" cy="1894362"/>
          </a:xfrm>
        </p:spPr>
        <p:txBody>
          <a:bodyPr/>
          <a:lstStyle/>
          <a:p>
            <a:pPr algn="ctr"/>
            <a:r>
              <a:rPr lang="ru-RU" u="sng" dirty="0" smtClean="0">
                <a:solidFill>
                  <a:srgbClr val="FF0000"/>
                </a:solidFill>
              </a:rPr>
              <a:t>Золотые правила воспитания для родителей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5984" y="1500174"/>
            <a:ext cx="6500858" cy="2428892"/>
          </a:xfrm>
        </p:spPr>
        <p:txBody>
          <a:bodyPr>
            <a:normAutofit fontScale="92500" lnSpcReduction="20000"/>
          </a:bodyPr>
          <a:lstStyle/>
          <a:p>
            <a:pPr lvl="0">
              <a:buFont typeface="Wingdings" pitchFamily="2" charset="2"/>
              <a:buChar char="v"/>
            </a:pPr>
            <a:r>
              <a:rPr lang="ru-RU" sz="1600" b="0" i="1" dirty="0" smtClean="0"/>
              <a:t>Любите своего ребенка, и пусть он никогда не усомнится в этом.</a:t>
            </a:r>
            <a:endParaRPr lang="ru-RU" sz="1600" b="0" dirty="0" smtClean="0"/>
          </a:p>
          <a:p>
            <a:pPr lvl="0">
              <a:buFont typeface="Wingdings" pitchFamily="2" charset="2"/>
              <a:buChar char="v"/>
            </a:pPr>
            <a:r>
              <a:rPr lang="ru-RU" sz="1600" b="0" i="1" dirty="0" smtClean="0"/>
              <a:t>Принимайте ребенка таким, какой он есть, — со всеми достоинствами и недостатками.</a:t>
            </a:r>
            <a:endParaRPr lang="ru-RU" sz="1600" b="0" dirty="0" smtClean="0"/>
          </a:p>
          <a:p>
            <a:pPr lvl="0">
              <a:buFont typeface="Wingdings" pitchFamily="2" charset="2"/>
              <a:buChar char="v"/>
            </a:pPr>
            <a:r>
              <a:rPr lang="ru-RU" sz="1600" b="0" i="1" dirty="0" smtClean="0"/>
              <a:t>Опирайтесь на лучшее в ребенке, верьте в его возможности.</a:t>
            </a:r>
            <a:endParaRPr lang="ru-RU" sz="1600" b="0" dirty="0" smtClean="0"/>
          </a:p>
          <a:p>
            <a:pPr lvl="0">
              <a:buFont typeface="Wingdings" pitchFamily="2" charset="2"/>
              <a:buChar char="v"/>
            </a:pPr>
            <a:r>
              <a:rPr lang="ru-RU" sz="1600" b="0" i="1" dirty="0" smtClean="0"/>
              <a:t>Стремитесь понять своего ребенка, загляните в его мысли и чувства; почаще ставьте себя на его место.</a:t>
            </a:r>
            <a:endParaRPr lang="ru-RU" sz="1600" b="0" dirty="0" smtClean="0"/>
          </a:p>
          <a:p>
            <a:pPr lvl="0">
              <a:buFont typeface="Wingdings" pitchFamily="2" charset="2"/>
              <a:buChar char="v"/>
            </a:pPr>
            <a:r>
              <a:rPr lang="ru-RU" sz="1600" b="0" i="1" dirty="0" smtClean="0"/>
              <a:t>Создайте условия для успеха ребенка; дайте ему возможность почувствовать себя сильным, умелым, удачливым.</a:t>
            </a:r>
            <a:endParaRPr lang="ru-RU" sz="1600" b="0" dirty="0" smtClean="0"/>
          </a:p>
          <a:p>
            <a:pPr lvl="0">
              <a:buFont typeface="Wingdings" pitchFamily="2" charset="2"/>
              <a:buChar char="v"/>
            </a:pPr>
            <a:r>
              <a:rPr lang="ru-RU" sz="1600" b="0" i="1" dirty="0" smtClean="0"/>
              <a:t>Не пытайтесь реализовывать в ребенке свои несбывшиеся мечты и желания.</a:t>
            </a:r>
            <a:endParaRPr lang="ru-RU" sz="1600" b="0" dirty="0" smtClean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285984" y="3687901"/>
            <a:ext cx="342902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v"/>
            </a:pPr>
            <a:r>
              <a:rPr lang="ru-RU" sz="1400" i="1" dirty="0" smtClean="0">
                <a:solidFill>
                  <a:schemeClr val="accent6"/>
                </a:solidFill>
              </a:rPr>
              <a:t>Помните, что воспитывают не слова, а личный пример.</a:t>
            </a:r>
            <a:endParaRPr lang="ru-RU" sz="1400" dirty="0" smtClean="0">
              <a:solidFill>
                <a:schemeClr val="accent6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ru-RU" sz="1400" i="1" dirty="0" smtClean="0">
                <a:solidFill>
                  <a:schemeClr val="accent6"/>
                </a:solidFill>
              </a:rPr>
              <a:t>Не сравнивайте своего ребенка с другими детьми, особенно не ставьте их в пример. Помните, что каждый ребенок неповторим и уникален.</a:t>
            </a:r>
            <a:endParaRPr lang="ru-RU" sz="1400" dirty="0" smtClean="0">
              <a:solidFill>
                <a:schemeClr val="accent6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ru-RU" sz="1400" i="1" dirty="0" smtClean="0">
                <a:solidFill>
                  <a:schemeClr val="accent6"/>
                </a:solidFill>
              </a:rPr>
              <a:t>Не рассчитывайте на то, что ребенок вырастет таким, как вы хотите.</a:t>
            </a:r>
            <a:endParaRPr lang="ru-RU" sz="1400" dirty="0" smtClean="0">
              <a:solidFill>
                <a:schemeClr val="accent6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ru-RU" sz="1400" i="1" dirty="0" smtClean="0">
                <a:solidFill>
                  <a:schemeClr val="accent6"/>
                </a:solidFill>
              </a:rPr>
              <a:t>Помните, что ответственность за воспитание ребенка несете именно вы.</a:t>
            </a:r>
            <a:endParaRPr lang="ru-RU" sz="1400" dirty="0" smtClean="0">
              <a:solidFill>
                <a:schemeClr val="accent6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x_c412d8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071546"/>
            <a:ext cx="7467600" cy="7969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СЛОВА, КОТОРЫЕ ПОДДЕРЖИВАЮТ И КОТОРЫЕ РАЗРУШАЮТ ЕГО </a:t>
            </a:r>
            <a:br>
              <a:rPr lang="ru-RU" b="1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b="1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ВЕРУ В СЕБЯ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43890" cy="5257800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Слова поддержки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Зная тебя, я уверен, что ты все сделал, хорошо.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Ты делаешь это очень хорошо.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У тебя есть некоторые соображения по этому поводу? Готов ли ты начать?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Это серьезный вызов, но я уверен, что ты готов к нему.</a:t>
            </a:r>
          </a:p>
          <a:p>
            <a:pPr lvl="0">
              <a:buNone/>
            </a:pP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Слова разочарования: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Зная тебя и твои способности, я думаю, что ты смог бы сделать это гораздо лучше.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Эта идея никогда не сможет быть реализована.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Это для тебя слишком трудно, поэтому я сам это сделаю.</a:t>
            </a:r>
          </a:p>
          <a:p>
            <a:pPr lvl="0">
              <a:buNone/>
            </a:pP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Поддерживать можно посредством: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отдельных слов (красиво, прекрасно, здорово).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высказываний («Я горжусь тобой», «Спасибо», «Все идет хорошо» и т.д.).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прикосновений (дотронуться до руки, обнять его и т.д.).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совместных действий (сидеть или стоять рядом и т.д.).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выражение лица (улыбка, кивок, смех, подмигивание).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</TotalTime>
  <Words>311</Words>
  <Application>Microsoft Office PowerPoint</Application>
  <PresentationFormat>Экран (4:3)</PresentationFormat>
  <Paragraphs>29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Эркер</vt:lpstr>
      <vt:lpstr>Золотые правила воспитания для родителей </vt:lpstr>
      <vt:lpstr>СЛОВА, КОТОРЫЕ ПОДДЕРЖИВАЮТ И КОТОРЫЕ РАЗРУШАЮТ ЕГО  ВЕРУ В СЕБЯ 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Золотые правила воспитания для родителей </dc:title>
  <dc:creator>Admin</dc:creator>
  <cp:lastModifiedBy>Admin</cp:lastModifiedBy>
  <cp:revision>3</cp:revision>
  <dcterms:created xsi:type="dcterms:W3CDTF">2012-08-09T10:54:40Z</dcterms:created>
  <dcterms:modified xsi:type="dcterms:W3CDTF">2012-08-09T11:22:47Z</dcterms:modified>
</cp:coreProperties>
</file>